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8" Type="http://schemas.openxmlformats.org/officeDocument/2006/relationships/image" Target="../media/image223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229.png"/><Relationship Id="rId8" Type="http://schemas.openxmlformats.org/officeDocument/2006/relationships/image" Target="../media/image230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Relationship Id="rId4" Type="http://schemas.openxmlformats.org/officeDocument/2006/relationships/image" Target="../media/image233.png"/><Relationship Id="rId5" Type="http://schemas.openxmlformats.org/officeDocument/2006/relationships/image" Target="../media/image234.png"/><Relationship Id="rId6" Type="http://schemas.openxmlformats.org/officeDocument/2006/relationships/image" Target="../media/image235.png"/><Relationship Id="rId7" Type="http://schemas.openxmlformats.org/officeDocument/2006/relationships/image" Target="../media/image236.png"/><Relationship Id="rId8" Type="http://schemas.openxmlformats.org/officeDocument/2006/relationships/image" Target="../media/image237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Relationship Id="rId7" Type="http://schemas.openxmlformats.org/officeDocument/2006/relationships/image" Target="../media/image249.png"/><Relationship Id="rId8" Type="http://schemas.openxmlformats.org/officeDocument/2006/relationships/image" Target="../media/image250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1.png"/><Relationship Id="rId3" Type="http://schemas.openxmlformats.org/officeDocument/2006/relationships/image" Target="../media/image252.png"/><Relationship Id="rId4" Type="http://schemas.openxmlformats.org/officeDocument/2006/relationships/image" Target="../media/image253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Relationship Id="rId7" Type="http://schemas.openxmlformats.org/officeDocument/2006/relationships/image" Target="../media/image256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292482" y="4571444"/>
            <a:ext cx="16735312" cy="68569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64107" y="4809249"/>
            <a:ext cx="7196510" cy="21394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31053" y="4246590"/>
            <a:ext cx="4461567" cy="328550"/>
            <a:chOff x="13131053" y="4246590"/>
            <a:chExt cx="4461567" cy="32855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31053" y="4246590"/>
              <a:ext cx="4461567" cy="3285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1213" y="1189585"/>
            <a:ext cx="16224596" cy="35562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9046" y="775305"/>
            <a:ext cx="846789" cy="847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8149" y="1944598"/>
            <a:ext cx="16974471" cy="328550"/>
            <a:chOff x="618149" y="1944598"/>
            <a:chExt cx="16974471" cy="3285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149" y="1944598"/>
              <a:ext cx="16974471" cy="32855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10717" y="2561241"/>
            <a:ext cx="11359839" cy="53117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8190" y="751781"/>
            <a:ext cx="6527593" cy="13582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8615" y="2652667"/>
            <a:ext cx="8332570" cy="7071224"/>
            <a:chOff x="1268615" y="2652667"/>
            <a:chExt cx="8332570" cy="70712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8615" y="2652667"/>
              <a:ext cx="8332570" cy="7071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570" y="794353"/>
            <a:ext cx="846789" cy="847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0282" y="561305"/>
            <a:ext cx="10179420" cy="13582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7756" y="2541222"/>
            <a:ext cx="7770813" cy="7030735"/>
            <a:chOff x="637756" y="2541222"/>
            <a:chExt cx="7770813" cy="70307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7756" y="2541222"/>
              <a:ext cx="7770813" cy="70307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45023" y="2541222"/>
            <a:ext cx="7672873" cy="6942123"/>
            <a:chOff x="6345023" y="2541222"/>
            <a:chExt cx="7672873" cy="69421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45023" y="2541222"/>
              <a:ext cx="7672873" cy="694212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43811" y="3008992"/>
            <a:ext cx="3793736" cy="592084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570" y="794353"/>
            <a:ext cx="846789" cy="847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0282" y="561305"/>
            <a:ext cx="10179420" cy="13582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7756" y="2521852"/>
            <a:ext cx="7662047" cy="6942123"/>
            <a:chOff x="637756" y="2521852"/>
            <a:chExt cx="7662047" cy="69421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756" y="2521852"/>
              <a:ext cx="7662047" cy="69421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45023" y="2521852"/>
            <a:ext cx="7662047" cy="6942123"/>
            <a:chOff x="6345023" y="2521852"/>
            <a:chExt cx="7662047" cy="69421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45023" y="2521852"/>
              <a:ext cx="7662047" cy="69421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665" y="765781"/>
            <a:ext cx="846789" cy="847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8859" y="4116316"/>
            <a:ext cx="8048827" cy="43784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7276" y="2299961"/>
            <a:ext cx="10616449" cy="7426152"/>
            <a:chOff x="877276" y="2299961"/>
            <a:chExt cx="10616449" cy="74261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7276" y="2299961"/>
              <a:ext cx="10616449" cy="74261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42477" y="819278"/>
            <a:ext cx="10180953" cy="13525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17940" y="2252954"/>
            <a:ext cx="7583132" cy="160156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665" y="765781"/>
            <a:ext cx="846789" cy="847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48668" y="3068630"/>
            <a:ext cx="8185635" cy="542796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2476" y="819278"/>
            <a:ext cx="8649403" cy="135820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17906" y="1557716"/>
            <a:ext cx="7583132" cy="8262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7276" y="2106526"/>
            <a:ext cx="9211233" cy="7663127"/>
            <a:chOff x="877276" y="2106526"/>
            <a:chExt cx="9211233" cy="76631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276" y="2106526"/>
              <a:ext cx="9211233" cy="76631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665" y="765781"/>
            <a:ext cx="846789" cy="847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2476" y="819278"/>
            <a:ext cx="8649403" cy="13582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17906" y="1557716"/>
            <a:ext cx="7583132" cy="8262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63850" y="3378954"/>
            <a:ext cx="5452105" cy="54279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6234" y="2693524"/>
            <a:ext cx="9677650" cy="6684543"/>
            <a:chOff x="1316234" y="2693524"/>
            <a:chExt cx="9677650" cy="66845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6234" y="2693524"/>
              <a:ext cx="9677650" cy="6684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665" y="765781"/>
            <a:ext cx="846789" cy="847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2476" y="819278"/>
            <a:ext cx="8649403" cy="13582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17906" y="1557716"/>
            <a:ext cx="7583132" cy="8239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43741" y="3869374"/>
            <a:ext cx="6601168" cy="37388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7276" y="2106526"/>
            <a:ext cx="10349715" cy="7244801"/>
            <a:chOff x="877276" y="2106526"/>
            <a:chExt cx="10349715" cy="72448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276" y="2106526"/>
              <a:ext cx="10349715" cy="72448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665" y="765781"/>
            <a:ext cx="846789" cy="847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2476" y="819278"/>
            <a:ext cx="8649403" cy="13582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17906" y="1557716"/>
            <a:ext cx="7583132" cy="8262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39562" y="2809699"/>
            <a:ext cx="6695762" cy="6339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6234" y="2550394"/>
            <a:ext cx="8985441" cy="6532944"/>
            <a:chOff x="1316234" y="2550394"/>
            <a:chExt cx="8985441" cy="65329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6234" y="2550394"/>
              <a:ext cx="8985441" cy="65329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665" y="765781"/>
            <a:ext cx="846789" cy="847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2476" y="819278"/>
            <a:ext cx="11277864" cy="26326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17906" y="2129144"/>
            <a:ext cx="7583132" cy="8262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16583" y="3716892"/>
            <a:ext cx="7483530" cy="52686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35821" y="2197714"/>
            <a:ext cx="7122472" cy="7290831"/>
            <a:chOff x="1735821" y="2197714"/>
            <a:chExt cx="7122472" cy="72908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5821" y="2197714"/>
              <a:ext cx="7122472" cy="72908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665" y="765781"/>
            <a:ext cx="846789" cy="847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2476" y="819278"/>
            <a:ext cx="11277864" cy="26326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17906" y="2129144"/>
            <a:ext cx="7583132" cy="8262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06365" y="4682095"/>
            <a:ext cx="8619744" cy="27755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70080" y="2018094"/>
            <a:ext cx="8265581" cy="7473669"/>
            <a:chOff x="1470080" y="2018094"/>
            <a:chExt cx="8265581" cy="74736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0080" y="2018094"/>
              <a:ext cx="8265581" cy="74736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4760" y="794353"/>
            <a:ext cx="846789" cy="847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8149" y="4332169"/>
            <a:ext cx="3166217" cy="328550"/>
            <a:chOff x="618149" y="4332169"/>
            <a:chExt cx="3166217" cy="3285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8149" y="4332169"/>
              <a:ext cx="3166217" cy="32855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5042" y="3209200"/>
            <a:ext cx="3008208" cy="13525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08200" y="1499516"/>
            <a:ext cx="13870543" cy="796057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34501" y="3771434"/>
            <a:ext cx="8696463" cy="63655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5236" y="822924"/>
            <a:ext cx="846790" cy="847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3759" y="4385829"/>
            <a:ext cx="7018989" cy="721302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8569" y="784829"/>
            <a:ext cx="846789" cy="847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7756" y="2057143"/>
            <a:ext cx="6079225" cy="7511110"/>
            <a:chOff x="637756" y="2057143"/>
            <a:chExt cx="6079225" cy="75111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756" y="2057143"/>
              <a:ext cx="6079225" cy="75111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6726" y="2633487"/>
            <a:ext cx="7966640" cy="31309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90049" y="2838622"/>
            <a:ext cx="8067199" cy="536945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32952" y="724040"/>
            <a:ext cx="12113563" cy="13544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665" y="765781"/>
            <a:ext cx="846789" cy="847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2476" y="819278"/>
            <a:ext cx="7489492" cy="13815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17906" y="2129144"/>
            <a:ext cx="7583132" cy="16015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01523" y="4377585"/>
            <a:ext cx="7551499" cy="26193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7756" y="2106526"/>
            <a:ext cx="11017276" cy="7533063"/>
            <a:chOff x="637756" y="2106526"/>
            <a:chExt cx="11017276" cy="75330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7756" y="2106526"/>
              <a:ext cx="11017276" cy="75330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665" y="765781"/>
            <a:ext cx="846789" cy="847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2476" y="819278"/>
            <a:ext cx="7489492" cy="13815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17906" y="2129144"/>
            <a:ext cx="7583132" cy="16015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60391" y="4435544"/>
            <a:ext cx="6371600" cy="49566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7276" y="2355287"/>
            <a:ext cx="10745575" cy="7542287"/>
            <a:chOff x="877276" y="2355287"/>
            <a:chExt cx="10745575" cy="75422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276" y="2355287"/>
              <a:ext cx="10745575" cy="75422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665" y="765781"/>
            <a:ext cx="846789" cy="847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2476" y="819278"/>
            <a:ext cx="7489492" cy="13815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17906" y="2129144"/>
            <a:ext cx="7583132" cy="16015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44449" y="4274801"/>
            <a:ext cx="9009566" cy="36408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7869" y="3531159"/>
            <a:ext cx="10745575" cy="5424615"/>
            <a:chOff x="887869" y="3531159"/>
            <a:chExt cx="10745575" cy="54246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869" y="3531159"/>
              <a:ext cx="10745575" cy="5424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665" y="765781"/>
            <a:ext cx="846789" cy="847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2476" y="819278"/>
            <a:ext cx="7489492" cy="13815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73278" y="1649816"/>
            <a:ext cx="7583132" cy="1601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0841" y="3470441"/>
            <a:ext cx="9648720" cy="5599421"/>
            <a:chOff x="210841" y="3470441"/>
            <a:chExt cx="9648720" cy="55994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0841" y="3470441"/>
              <a:ext cx="9648720" cy="559942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98450" y="3338174"/>
            <a:ext cx="10212957" cy="646562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665" y="765781"/>
            <a:ext cx="846789" cy="847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2476" y="819278"/>
            <a:ext cx="7489492" cy="13815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38002" y="2037954"/>
            <a:ext cx="7583132" cy="160156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43418" y="3946171"/>
            <a:ext cx="5781637" cy="52195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0376" y="2836197"/>
            <a:ext cx="10236107" cy="7123209"/>
            <a:chOff x="1060376" y="2836197"/>
            <a:chExt cx="10236107" cy="71232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0376" y="2836197"/>
              <a:ext cx="10236107" cy="71232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665" y="765781"/>
            <a:ext cx="846789" cy="847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2476" y="819278"/>
            <a:ext cx="7489492" cy="13815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73240" y="1694335"/>
            <a:ext cx="7583132" cy="160156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31049" y="3312030"/>
            <a:ext cx="5484945" cy="65864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7756" y="3092870"/>
            <a:ext cx="6171429" cy="6109091"/>
            <a:chOff x="637756" y="3092870"/>
            <a:chExt cx="6171429" cy="61090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7756" y="3092870"/>
              <a:ext cx="6171429" cy="61090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83090" y="3092870"/>
            <a:ext cx="5919534" cy="6171429"/>
            <a:chOff x="6183090" y="3092870"/>
            <a:chExt cx="5919534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83090" y="3092870"/>
              <a:ext cx="5919534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665" y="765781"/>
            <a:ext cx="846789" cy="847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2476" y="819278"/>
            <a:ext cx="7489492" cy="13815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73240" y="1649821"/>
            <a:ext cx="7583132" cy="160156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74221" y="3972658"/>
            <a:ext cx="7845890" cy="38162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1719" y="2846188"/>
            <a:ext cx="5855577" cy="6171429"/>
            <a:chOff x="351719" y="2846188"/>
            <a:chExt cx="5855577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1719" y="2846188"/>
              <a:ext cx="5855577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04745" y="2846188"/>
            <a:ext cx="5995819" cy="6171429"/>
            <a:chOff x="4604745" y="2846188"/>
            <a:chExt cx="5995819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04745" y="2846188"/>
              <a:ext cx="599581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29739" y="7102996"/>
            <a:ext cx="11836954" cy="27427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5236" y="822924"/>
            <a:ext cx="846790" cy="8473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3759" y="4385829"/>
            <a:ext cx="7018989" cy="721302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665" y="765781"/>
            <a:ext cx="846789" cy="847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2476" y="819278"/>
            <a:ext cx="7489492" cy="13815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38002" y="2037954"/>
            <a:ext cx="7583132" cy="160156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16097" y="3730060"/>
            <a:ext cx="8064581" cy="60255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55192" y="2283456"/>
            <a:ext cx="7837877" cy="7591661"/>
            <a:chOff x="1755192" y="2283456"/>
            <a:chExt cx="7837877" cy="75916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5192" y="2283456"/>
              <a:ext cx="7837877" cy="75916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665" y="765781"/>
            <a:ext cx="846789" cy="847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2476" y="819278"/>
            <a:ext cx="6368914" cy="13582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68523" y="2902934"/>
            <a:ext cx="6251309" cy="47033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0376" y="2456776"/>
            <a:ext cx="10353455" cy="7348494"/>
            <a:chOff x="1060376" y="2456776"/>
            <a:chExt cx="10353455" cy="73484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0376" y="2456776"/>
              <a:ext cx="10353455" cy="73484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665" y="765781"/>
            <a:ext cx="846789" cy="847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2476" y="819278"/>
            <a:ext cx="6368914" cy="13582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27240" y="3263973"/>
            <a:ext cx="6110281" cy="538005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73240" y="1723221"/>
            <a:ext cx="7583132" cy="8262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6234" y="2084963"/>
            <a:ext cx="9572237" cy="7253961"/>
            <a:chOff x="1316234" y="2084963"/>
            <a:chExt cx="9572237" cy="72539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6234" y="2084963"/>
              <a:ext cx="9572237" cy="72539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665" y="765781"/>
            <a:ext cx="846789" cy="847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2476" y="819278"/>
            <a:ext cx="6368914" cy="135820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20234" y="2811139"/>
            <a:ext cx="6053080" cy="748301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73240" y="1723221"/>
            <a:ext cx="7583132" cy="8262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7276" y="2020273"/>
            <a:ext cx="9483738" cy="7515863"/>
            <a:chOff x="877276" y="2020273"/>
            <a:chExt cx="9483738" cy="75158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276" y="2020273"/>
              <a:ext cx="9483738" cy="75158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81679" y="2517979"/>
            <a:ext cx="1641480" cy="1641480"/>
            <a:chOff x="6481679" y="2517979"/>
            <a:chExt cx="1641480" cy="16414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81679" y="2517979"/>
              <a:ext cx="1641480" cy="16414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4760" y="794353"/>
            <a:ext cx="846789" cy="847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8149" y="4332169"/>
            <a:ext cx="3166217" cy="328550"/>
            <a:chOff x="618149" y="4332169"/>
            <a:chExt cx="3166217" cy="3285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8149" y="4332169"/>
              <a:ext cx="3166217" cy="32855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5042" y="3209200"/>
            <a:ext cx="3008208" cy="13525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929790" y="1499518"/>
            <a:ext cx="13780459" cy="870967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82124" y="5793371"/>
            <a:ext cx="11579744" cy="45713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5236" y="822924"/>
            <a:ext cx="846789" cy="847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20133" y="4385829"/>
            <a:ext cx="7571077" cy="721302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665" y="765781"/>
            <a:ext cx="846789" cy="847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2476" y="819278"/>
            <a:ext cx="8720684" cy="13525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95620" y="3764859"/>
            <a:ext cx="6709423" cy="449087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73240" y="1723221"/>
            <a:ext cx="7584064" cy="16015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67093" y="2154885"/>
            <a:ext cx="7273032" cy="7296268"/>
            <a:chOff x="2367093" y="2154885"/>
            <a:chExt cx="7273032" cy="729626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67093" y="2154885"/>
              <a:ext cx="7273032" cy="72962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665" y="765781"/>
            <a:ext cx="846789" cy="847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2476" y="819278"/>
            <a:ext cx="8720684" cy="13525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287" y="2780697"/>
            <a:ext cx="7426625" cy="601886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73240" y="1723221"/>
            <a:ext cx="7583132" cy="8262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55192" y="2154885"/>
            <a:ext cx="7781277" cy="6975586"/>
            <a:chOff x="1755192" y="2154885"/>
            <a:chExt cx="7781277" cy="69755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55192" y="2154885"/>
              <a:ext cx="7781277" cy="69755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6665" y="765781"/>
            <a:ext cx="846789" cy="847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2476" y="819278"/>
            <a:ext cx="7255967" cy="13525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64287" y="2780697"/>
            <a:ext cx="7592355" cy="548738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73240" y="1723221"/>
            <a:ext cx="7583132" cy="8239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45614" y="2154885"/>
            <a:ext cx="7885251" cy="7088186"/>
            <a:chOff x="1445614" y="2154885"/>
            <a:chExt cx="7885251" cy="70881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5614" y="2154885"/>
              <a:ext cx="7885251" cy="70881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5712" y="822924"/>
            <a:ext cx="846789" cy="847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80402" y="2435888"/>
            <a:ext cx="4420382" cy="10938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5584" y="4023081"/>
            <a:ext cx="15616479" cy="44682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73240" y="1723221"/>
            <a:ext cx="7583132" cy="8228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2379" y="822924"/>
            <a:ext cx="846788" cy="8473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5622" y="2251801"/>
            <a:ext cx="16974471" cy="328550"/>
            <a:chOff x="655622" y="2251801"/>
            <a:chExt cx="16974471" cy="3285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622" y="2251801"/>
              <a:ext cx="16974471" cy="3285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8016" y="2594332"/>
            <a:ext cx="5343241" cy="7003974"/>
            <a:chOff x="268016" y="2594332"/>
            <a:chExt cx="5343241" cy="70039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016" y="2594332"/>
              <a:ext cx="5343241" cy="70039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08109" y="2540531"/>
            <a:ext cx="6171429" cy="4647012"/>
            <a:chOff x="5708109" y="2540531"/>
            <a:chExt cx="6171429" cy="464701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8109" y="2540531"/>
              <a:ext cx="6171429" cy="46470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18279" y="2473219"/>
            <a:ext cx="6171429" cy="4430769"/>
            <a:chOff x="11918279" y="2473219"/>
            <a:chExt cx="6171429" cy="44307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18279" y="2473219"/>
              <a:ext cx="6171429" cy="44307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22975" y="7434751"/>
            <a:ext cx="9836831" cy="2495412"/>
            <a:chOff x="6722975" y="7434751"/>
            <a:chExt cx="9836831" cy="24954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2975" y="7434751"/>
              <a:ext cx="9836831" cy="2495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1859" y="2426945"/>
            <a:ext cx="15375340" cy="10968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1598" y="3843716"/>
            <a:ext cx="3735730" cy="46225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21316" y="3558002"/>
            <a:ext cx="3145805" cy="588892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39288" y="4075648"/>
            <a:ext cx="3050869" cy="286200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38374" y="3874192"/>
            <a:ext cx="3641906" cy="513437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25152" y="770133"/>
            <a:ext cx="9238435" cy="89966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9773" y="3340030"/>
            <a:ext cx="3687187" cy="8228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81941" y="4700994"/>
            <a:ext cx="8035939" cy="115168"/>
            <a:chOff x="1681941" y="4700994"/>
            <a:chExt cx="8035939" cy="1151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1941" y="4700994"/>
              <a:ext cx="8035939" cy="11516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49316" y="5104329"/>
            <a:ext cx="7527068" cy="25173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16200000">
            <a:off x="11753148" y="3486043"/>
            <a:ext cx="8630635" cy="45713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02668" y="4298589"/>
            <a:ext cx="13751970" cy="728388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C5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59333" y="-805551"/>
            <a:ext cx="11213092" cy="160028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6969" y="3158173"/>
            <a:ext cx="2147599" cy="7084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2379" y="822924"/>
            <a:ext cx="846788" cy="8473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8149" y="1944598"/>
            <a:ext cx="16974471" cy="328550"/>
            <a:chOff x="618149" y="1944598"/>
            <a:chExt cx="16974471" cy="3285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149" y="1944598"/>
              <a:ext cx="16974471" cy="32855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8190" y="780821"/>
            <a:ext cx="7406196" cy="81518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55857" y="2463624"/>
            <a:ext cx="5145429" cy="6171429"/>
            <a:chOff x="10855857" y="2463624"/>
            <a:chExt cx="5145429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55857" y="2463624"/>
              <a:ext cx="5145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2379" y="822924"/>
            <a:ext cx="846788" cy="8473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8149" y="1944598"/>
            <a:ext cx="16974471" cy="328550"/>
            <a:chOff x="618149" y="1944598"/>
            <a:chExt cx="16974471" cy="3285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149" y="1944598"/>
              <a:ext cx="16974471" cy="32855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6230" y="2356964"/>
            <a:ext cx="10664292" cy="68618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8190" y="751781"/>
            <a:ext cx="3313006" cy="13582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28571" y="2698814"/>
            <a:ext cx="6171429" cy="2998967"/>
            <a:chOff x="11028571" y="2698814"/>
            <a:chExt cx="6171429" cy="29989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28571" y="2698814"/>
              <a:ext cx="6171429" cy="29989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4B4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34501" y="5945749"/>
            <a:ext cx="8696463" cy="46116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5236" y="822924"/>
            <a:ext cx="846790" cy="8473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12607" y="1462765"/>
            <a:ext cx="4535351" cy="72938"/>
            <a:chOff x="13112607" y="1462765"/>
            <a:chExt cx="4535351" cy="729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12607" y="1462765"/>
              <a:ext cx="4535351" cy="7293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3759" y="4385829"/>
            <a:ext cx="7018989" cy="72130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7756" y="674019"/>
            <a:ext cx="845240" cy="845240"/>
            <a:chOff x="637756" y="674019"/>
            <a:chExt cx="845240" cy="8452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756" y="674019"/>
              <a:ext cx="845240" cy="8452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2379" y="822924"/>
            <a:ext cx="846789" cy="847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8149" y="1944598"/>
            <a:ext cx="16974471" cy="328550"/>
            <a:chOff x="618149" y="1944598"/>
            <a:chExt cx="16974471" cy="3285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149" y="1944598"/>
              <a:ext cx="16974471" cy="32855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14430" y="2623630"/>
            <a:ext cx="10987147" cy="63022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8190" y="751781"/>
            <a:ext cx="6899566" cy="135821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54429" y="3143058"/>
            <a:ext cx="3936594" cy="3509867"/>
            <a:chOff x="12054429" y="3143058"/>
            <a:chExt cx="3936594" cy="35098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54429" y="3143058"/>
              <a:ext cx="3936594" cy="35098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2021-06-23T10:00:23Z</dcterms:created>
  <dcterms:modified xsi:type="dcterms:W3CDTF">2021-06-23T10:00:23Z</dcterms:modified>
</cp:coreProperties>
</file>